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5" r:id="rId2"/>
    <p:sldId id="266" r:id="rId3"/>
    <p:sldId id="267" r:id="rId4"/>
    <p:sldId id="268" r:id="rId5"/>
    <p:sldId id="269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母片" id="{11EAAE59-91EF-4723-95E0-E16DFC8BCEE8}">
          <p14:sldIdLst>
            <p14:sldId id="265"/>
            <p14:sldId id="266"/>
            <p14:sldId id="267"/>
            <p14:sldId id="268"/>
            <p14:sldId id="2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2684"/>
    <a:srgbClr val="162969"/>
    <a:srgbClr val="FFB300"/>
    <a:srgbClr val="162868"/>
    <a:srgbClr val="021D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1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87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DD1E5-35C8-4C40-A4F0-EC734AEECDF3}" type="datetimeFigureOut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4096C-A440-4CE7-BD48-9377F7792CA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138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>
            <a:extLst>
              <a:ext uri="{FF2B5EF4-FFF2-40B4-BE49-F238E27FC236}">
                <a16:creationId xmlns:a16="http://schemas.microsoft.com/office/drawing/2014/main" id="{CB20AE8D-5A61-4FF7-94C8-A8A950A18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2789"/>
            <a:ext cx="9144000" cy="1251129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>
                <a:solidFill>
                  <a:srgbClr val="0D268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3C74B4-8758-4F43-9960-5FC9261FA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4749E-E9EF-482B-9B86-DF20DDA7F9C8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5449DF2-9F44-4A89-A81D-3ECCE200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30E3D3C-4916-4B89-AAAE-D824A0EA1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5D61680-5D1A-4B17-8C44-00B7869A22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199"/>
            <a:ext cx="9144000" cy="1909763"/>
          </a:xfrm>
        </p:spPr>
        <p:txBody>
          <a:bodyPr anchor="ctr">
            <a:normAutofit/>
          </a:bodyPr>
          <a:lstStyle>
            <a:lvl1pPr algn="ctr">
              <a:defRPr sz="4800">
                <a:solidFill>
                  <a:srgbClr val="0D2684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31E0F45E-1B9E-4F45-BE42-78BF2F56F7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4816042" y="250682"/>
            <a:ext cx="2344757" cy="85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994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41886C9-2E35-4735-855C-4A6B1201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812" y="309856"/>
            <a:ext cx="10515600" cy="1013848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0651DF-D71A-4154-A3CE-AD9355CCA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6661"/>
            <a:ext cx="10515600" cy="435133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B0FBA43-87C3-4444-8222-113D18728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14BFE-78DA-4B45-ACBB-2522F52A5E37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D243900-C84E-44AC-8D07-908D6EF5E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1FB88A-0EF2-4492-A496-52699DBA2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EEEF46CD-44AD-4214-8F95-7EBCD0789B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10522857" y="84680"/>
            <a:ext cx="1542143" cy="5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08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8F81EEF-AA54-452A-A5D0-06DE254F8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812" y="318565"/>
            <a:ext cx="10515600" cy="99643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1194DCA-A8B1-4095-9C35-4AB3342E5E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75685"/>
            <a:ext cx="4490545" cy="4351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11DC67C-3DD4-4A79-A64B-AE12BAFD0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3254" y="1375685"/>
            <a:ext cx="4490545" cy="4351338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zh-TW" altLang="en-US" sz="2400" kern="1200" baseline="0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zh-TW" altLang="en-US" sz="2000" kern="1200" baseline="0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zh-TW" altLang="en-US" sz="1800" kern="1200" baseline="0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+mn-cs"/>
              </a:defRPr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6C56B60-9FE8-44C2-9A93-3E85E2BF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10BC2-E5C0-4808-AFA3-4D33BF0A7920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5F90891-0D0F-498F-9EA3-532DFA254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B1FE43D-275F-448D-8CA1-510A0C958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65736850-09E4-448C-BE05-9125D90083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10522857" y="84680"/>
            <a:ext cx="1542143" cy="5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1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62E186-1624-4A0C-B5CC-076ACBA5B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756" y="355411"/>
            <a:ext cx="5747657" cy="916037"/>
          </a:xfrm>
        </p:spPr>
        <p:txBody>
          <a:bodyPr anchor="ctr">
            <a:noAutofit/>
          </a:bodyPr>
          <a:lstStyle>
            <a:lvl1pPr>
              <a:defRPr sz="36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75CE5108-98FF-49E5-88DD-0482479EBD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2671" y="1349557"/>
            <a:ext cx="4797818" cy="4267200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5492CD5-6D3D-42B4-8EA0-D7974A9585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21513" y="1334512"/>
            <a:ext cx="4797818" cy="428224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3A84A50-47AD-42F8-8703-A23DD18C1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78D7-652B-4A19-B4CB-EE24DB86C2A9}" type="datetime1">
              <a:rPr lang="zh-TW" altLang="en-US" smtClean="0"/>
              <a:t>2023/12/28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BDC4C72-3BB9-412E-9908-A244A205F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7483CC1-62A8-40A1-B13B-44AA8F08D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A6356B5A-DB6E-4044-8E2D-60CAA9B5FF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5" t="12016" r="7879" b="9642"/>
          <a:stretch/>
        </p:blipFill>
        <p:spPr>
          <a:xfrm>
            <a:off x="10522857" y="84680"/>
            <a:ext cx="1542143" cy="5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2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>
            <a:extLst>
              <a:ext uri="{FF2B5EF4-FFF2-40B4-BE49-F238E27FC236}">
                <a16:creationId xmlns:a16="http://schemas.microsoft.com/office/drawing/2014/main" id="{0DB6574F-3623-4119-A7D5-D77D3B889E32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9C932D47-DFFC-4FB6-8E09-D0CE218CB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686" y="2278748"/>
            <a:ext cx="5747657" cy="1463132"/>
          </a:xfrm>
        </p:spPr>
        <p:txBody>
          <a:bodyPr anchor="ctr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B30DF81-B020-4013-9007-F59E8F19C1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486" y="5913708"/>
            <a:ext cx="2061029" cy="81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78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4.sv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2">
            <a:extLst>
              <a:ext uri="{FF2B5EF4-FFF2-40B4-BE49-F238E27FC236}">
                <a16:creationId xmlns:a16="http://schemas.microsoft.com/office/drawing/2014/main" id="{A3BF7799-3864-406D-8931-5E315DA187A6}"/>
              </a:ext>
            </a:extLst>
          </p:cNvPr>
          <p:cNvSpPr/>
          <p:nvPr userDrawn="1"/>
        </p:nvSpPr>
        <p:spPr>
          <a:xfrm>
            <a:off x="-1" y="12699"/>
            <a:ext cx="12192001" cy="6842691"/>
          </a:xfrm>
          <a:custGeom>
            <a:avLst/>
            <a:gdLst/>
            <a:ahLst/>
            <a:cxnLst/>
            <a:rect l="l" t="t" r="r" b="b"/>
            <a:pathLst>
              <a:path w="15600762" h="10257501">
                <a:moveTo>
                  <a:pt x="0" y="0"/>
                </a:moveTo>
                <a:lnTo>
                  <a:pt x="15600762" y="0"/>
                </a:lnTo>
                <a:lnTo>
                  <a:pt x="15600762" y="10257501"/>
                </a:lnTo>
                <a:lnTo>
                  <a:pt x="0" y="1025750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5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50000"/>
                      </a14:imgEffect>
                      <a14:imgEffect>
                        <a14:colorTemperature colorTemp="112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zh-TW" altLang="en-US" dirty="0"/>
          </a:p>
        </p:txBody>
      </p:sp>
      <p:sp>
        <p:nvSpPr>
          <p:cNvPr id="11" name="Freeform 2">
            <a:extLst>
              <a:ext uri="{FF2B5EF4-FFF2-40B4-BE49-F238E27FC236}">
                <a16:creationId xmlns:a16="http://schemas.microsoft.com/office/drawing/2014/main" id="{46322E25-9AE8-4631-8420-DDE62612E470}"/>
              </a:ext>
            </a:extLst>
          </p:cNvPr>
          <p:cNvSpPr/>
          <p:nvPr userDrawn="1"/>
        </p:nvSpPr>
        <p:spPr>
          <a:xfrm>
            <a:off x="0" y="6524573"/>
            <a:ext cx="12192000" cy="34213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0312" t="-505002" r="-20312" b="-744995"/>
            </a:stretch>
          </a:blipFill>
        </p:spPr>
      </p:sp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B7030ED-FD77-4272-BA57-71EA6F8B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3942482-DA49-4127-B4AF-BC7EBAD4C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6D83AFB-1413-4AA9-91A3-4925BC0E07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504029"/>
            <a:ext cx="2743200" cy="3421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baseline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defRPr>
            </a:lvl1pPr>
          </a:lstStyle>
          <a:p>
            <a:fld id="{7BD7A9D0-8712-4275-BA63-4B6C702ADE36}" type="datetime1">
              <a:rPr lang="zh-TW" altLang="en-US" smtClean="0"/>
              <a:pPr/>
              <a:t>2023/12/28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00E76E3-87DB-4135-8AF2-35B1D9FCD4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5864"/>
            <a:ext cx="4114800" cy="3303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baseline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0B0A2E0-2F6C-4A42-83F6-F9C2A6195A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1800" y="591908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</a:defRPr>
            </a:lvl1pPr>
          </a:lstStyle>
          <a:p>
            <a:fld id="{59EE8FCA-C928-4D18-931C-E6028654C65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153272A9-EA4D-4597-B766-B6C110491BAB}"/>
              </a:ext>
            </a:extLst>
          </p:cNvPr>
          <p:cNvSpPr txBox="1"/>
          <p:nvPr userDrawn="1"/>
        </p:nvSpPr>
        <p:spPr>
          <a:xfrm>
            <a:off x="9686596" y="6566640"/>
            <a:ext cx="2607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b="1" baseline="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rPr>
              <a:t> Electrical Engineering, </a:t>
            </a:r>
            <a:r>
              <a:rPr lang="en-US" altLang="zh-TW" sz="1000" b="1" baseline="0" dirty="0" err="1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rPr>
              <a:t>Tunghai</a:t>
            </a:r>
            <a:r>
              <a:rPr lang="en-US" altLang="zh-TW" sz="1000" b="1" baseline="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</a:rPr>
              <a:t> University</a:t>
            </a:r>
            <a:endParaRPr lang="zh-TW" altLang="en-US" sz="1000" b="1" baseline="0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</a:endParaRPr>
          </a:p>
        </p:txBody>
      </p:sp>
      <p:sp>
        <p:nvSpPr>
          <p:cNvPr id="13" name="Freeform 2">
            <a:extLst>
              <a:ext uri="{FF2B5EF4-FFF2-40B4-BE49-F238E27FC236}">
                <a16:creationId xmlns:a16="http://schemas.microsoft.com/office/drawing/2014/main" id="{F6C52D6B-2D52-413E-A41D-7113E67A23D2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6225095"/>
            <a:ext cx="1829583" cy="289206"/>
          </a:xfrm>
          <a:custGeom>
            <a:avLst/>
            <a:gdLst/>
            <a:ahLst/>
            <a:cxnLst/>
            <a:rect l="l" t="t" r="r" b="b"/>
            <a:pathLst>
              <a:path w="3378983" h="3652954">
                <a:moveTo>
                  <a:pt x="0" y="0"/>
                </a:moveTo>
                <a:lnTo>
                  <a:pt x="3378983" y="0"/>
                </a:lnTo>
                <a:lnTo>
                  <a:pt x="3378983" y="3652954"/>
                </a:lnTo>
                <a:lnTo>
                  <a:pt x="0" y="3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b="-583916"/>
            </a:stretch>
          </a:blipFill>
        </p:spPr>
      </p:sp>
      <p:sp>
        <p:nvSpPr>
          <p:cNvPr id="15" name="Freeform 2">
            <a:extLst>
              <a:ext uri="{FF2B5EF4-FFF2-40B4-BE49-F238E27FC236}">
                <a16:creationId xmlns:a16="http://schemas.microsoft.com/office/drawing/2014/main" id="{E03749ED-9B41-410B-9D1E-F68DDB487969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10350108" y="6225095"/>
            <a:ext cx="1829583" cy="289206"/>
          </a:xfrm>
          <a:custGeom>
            <a:avLst/>
            <a:gdLst/>
            <a:ahLst/>
            <a:cxnLst/>
            <a:rect l="l" t="t" r="r" b="b"/>
            <a:pathLst>
              <a:path w="3378983" h="3652954">
                <a:moveTo>
                  <a:pt x="0" y="0"/>
                </a:moveTo>
                <a:lnTo>
                  <a:pt x="3378983" y="0"/>
                </a:lnTo>
                <a:lnTo>
                  <a:pt x="3378983" y="3652954"/>
                </a:lnTo>
                <a:lnTo>
                  <a:pt x="0" y="3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b="-583916"/>
            </a:stretch>
          </a:blipFill>
        </p:spPr>
      </p:sp>
    </p:spTree>
    <p:extLst>
      <p:ext uri="{BB962C8B-B14F-4D97-AF65-F5344CB8AC3E}">
        <p14:creationId xmlns:p14="http://schemas.microsoft.com/office/powerpoint/2010/main" val="4158839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7" r:id="rId4"/>
    <p:sldLayoutId id="2147483658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Times New Roman" panose="02020603050405020304" pitchFamily="18" charset="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標題 1">
            <a:extLst>
              <a:ext uri="{FF2B5EF4-FFF2-40B4-BE49-F238E27FC236}">
                <a16:creationId xmlns:a16="http://schemas.microsoft.com/office/drawing/2014/main" id="{767D8109-18ED-4117-BDB2-B555FAB432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F1A317E0-820F-4E6A-BA12-C85AC6C78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1</a:t>
            </a:fld>
            <a:endParaRPr lang="zh-TW" altLang="en-US" dirty="0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3975F731-5197-4D7B-91DB-47AECB9B77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7724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9EA5F7-AA9F-47A1-80BC-D0216D8D5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A37A24-3A2D-4A1A-A130-0ED76D0534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CC445C3-A62B-47F1-9929-7F3D432FE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3282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477D1C3-DA11-4D84-98BA-5C2595D62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6BD96D4-69FE-471E-929D-A65762BEBA2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E10C55A-9DFC-4E5F-876C-182EC93FFEB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0F7FB20F-CF52-48D9-A0DD-593875FAE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9657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41EC80-D4D3-4390-BF8B-3AF802B2A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B94D64D8-321C-4DB6-897E-36D1D0E3276F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6A90381-B58F-4226-9010-3D9D61EDB59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88C4E1CB-25BE-432A-88DB-2EEC88949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8FCA-C928-4D18-931C-E6028654C65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757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E50B83-7AA6-40F8-8FB2-ADC1EA098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5648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Times New Roman"/>
        <a:ea typeface="微軟正黑體"/>
        <a:cs typeface=""/>
      </a:majorFont>
      <a:minorFont>
        <a:latin typeface="Times New Roman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4</Words>
  <Application>Microsoft Office PowerPoint</Application>
  <PresentationFormat>寬螢幕</PresentationFormat>
  <Paragraphs>4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THUEE_TIA</dc:creator>
  <cp:lastModifiedBy>User</cp:lastModifiedBy>
  <cp:revision>24</cp:revision>
  <dcterms:created xsi:type="dcterms:W3CDTF">2023-12-18T07:17:44Z</dcterms:created>
  <dcterms:modified xsi:type="dcterms:W3CDTF">2023-12-28T08:58:23Z</dcterms:modified>
</cp:coreProperties>
</file>