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5" r:id="rId2"/>
    <p:sldId id="266" r:id="rId3"/>
    <p:sldId id="267" r:id="rId4"/>
    <p:sldId id="268" r:id="rId5"/>
    <p:sldId id="27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母片" id="{701FDEAB-8512-4FCD-830C-B7727754BC82}">
          <p14:sldIdLst>
            <p14:sldId id="265"/>
            <p14:sldId id="266"/>
            <p14:sldId id="267"/>
            <p14:sldId id="268"/>
            <p14:sldId id="2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2684"/>
    <a:srgbClr val="162969"/>
    <a:srgbClr val="FFB300"/>
    <a:srgbClr val="162868"/>
    <a:srgbClr val="021D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84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78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DD1E5-35C8-4C40-A4F0-EC734AEECDF3}" type="datetimeFigureOut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4096C-A440-4CE7-BD48-9377F7792CA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138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CB20AE8D-5A61-4FF7-94C8-A8A950A18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2789"/>
            <a:ext cx="9144000" cy="1251129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>
                <a:solidFill>
                  <a:srgbClr val="0D268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3C74B4-8758-4F43-9960-5FC9261FA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4749E-E9EF-482B-9B86-DF20DDA7F9C8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5449DF2-9F44-4A89-A81D-3ECCE200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30E3D3C-4916-4B89-AAAE-D824A0EA1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5D61680-5D1A-4B17-8C44-00B7869A2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199"/>
            <a:ext cx="9144000" cy="1909763"/>
          </a:xfrm>
        </p:spPr>
        <p:txBody>
          <a:bodyPr anchor="ctr">
            <a:normAutofit/>
          </a:bodyPr>
          <a:lstStyle>
            <a:lvl1pPr algn="ctr">
              <a:defRPr sz="4800">
                <a:solidFill>
                  <a:srgbClr val="0D2684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31E0F45E-1B9E-4F45-BE42-78BF2F56F7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4816042" y="250682"/>
            <a:ext cx="2344757" cy="852808"/>
          </a:xfrm>
          <a:prstGeom prst="rect">
            <a:avLst/>
          </a:prstGeom>
        </p:spPr>
      </p:pic>
      <p:grpSp>
        <p:nvGrpSpPr>
          <p:cNvPr id="13" name="Group 2">
            <a:extLst>
              <a:ext uri="{FF2B5EF4-FFF2-40B4-BE49-F238E27FC236}">
                <a16:creationId xmlns:a16="http://schemas.microsoft.com/office/drawing/2014/main" id="{1045F21F-3309-4B32-BF5B-9F2412B1BDBE}"/>
              </a:ext>
            </a:extLst>
          </p:cNvPr>
          <p:cNvGrpSpPr/>
          <p:nvPr userDrawn="1"/>
        </p:nvGrpSpPr>
        <p:grpSpPr>
          <a:xfrm>
            <a:off x="1059543" y="1535477"/>
            <a:ext cx="10072914" cy="1952557"/>
            <a:chOff x="0" y="0"/>
            <a:chExt cx="17784216" cy="6500540"/>
          </a:xfrm>
        </p:grpSpPr>
        <p:sp>
          <p:nvSpPr>
            <p:cNvPr id="14" name="Freeform 3">
              <a:extLst>
                <a:ext uri="{FF2B5EF4-FFF2-40B4-BE49-F238E27FC236}">
                  <a16:creationId xmlns:a16="http://schemas.microsoft.com/office/drawing/2014/main" id="{40203810-AD1B-4AA6-A273-B6F415EEC5F0}"/>
                </a:ext>
              </a:extLst>
            </p:cNvPr>
            <p:cNvSpPr/>
            <p:nvPr/>
          </p:nvSpPr>
          <p:spPr>
            <a:xfrm rot="-10800000">
              <a:off x="0" y="2957208"/>
              <a:ext cx="17784216" cy="3543332"/>
            </a:xfrm>
            <a:custGeom>
              <a:avLst/>
              <a:gdLst/>
              <a:ahLst/>
              <a:cxnLst/>
              <a:rect l="l" t="t" r="r" b="b"/>
              <a:pathLst>
                <a:path w="17784216" h="3543332">
                  <a:moveTo>
                    <a:pt x="0" y="0"/>
                  </a:moveTo>
                  <a:lnTo>
                    <a:pt x="17784216" y="0"/>
                  </a:lnTo>
                  <a:lnTo>
                    <a:pt x="17784216" y="3543332"/>
                  </a:lnTo>
                  <a:lnTo>
                    <a:pt x="0" y="35433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0000"/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b="-176504"/>
              </a:stretch>
            </a:blipFill>
          </p:spPr>
        </p:sp>
        <p:sp>
          <p:nvSpPr>
            <p:cNvPr id="15" name="Freeform 4">
              <a:extLst>
                <a:ext uri="{FF2B5EF4-FFF2-40B4-BE49-F238E27FC236}">
                  <a16:creationId xmlns:a16="http://schemas.microsoft.com/office/drawing/2014/main" id="{82A05FBE-3F3A-4FAE-8BB8-CA9C25A0D178}"/>
                </a:ext>
              </a:extLst>
            </p:cNvPr>
            <p:cNvSpPr/>
            <p:nvPr/>
          </p:nvSpPr>
          <p:spPr>
            <a:xfrm>
              <a:off x="0" y="0"/>
              <a:ext cx="17784216" cy="3543332"/>
            </a:xfrm>
            <a:custGeom>
              <a:avLst/>
              <a:gdLst/>
              <a:ahLst/>
              <a:cxnLst/>
              <a:rect l="l" t="t" r="r" b="b"/>
              <a:pathLst>
                <a:path w="17784216" h="3543332">
                  <a:moveTo>
                    <a:pt x="0" y="0"/>
                  </a:moveTo>
                  <a:lnTo>
                    <a:pt x="17784216" y="0"/>
                  </a:lnTo>
                  <a:lnTo>
                    <a:pt x="17784216" y="3543332"/>
                  </a:lnTo>
                  <a:lnTo>
                    <a:pt x="0" y="35433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0000"/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b="-176504"/>
              </a:stretch>
            </a:blipFill>
          </p:spPr>
        </p:sp>
      </p:grpSp>
    </p:spTree>
    <p:extLst>
      <p:ext uri="{BB962C8B-B14F-4D97-AF65-F5344CB8AC3E}">
        <p14:creationId xmlns:p14="http://schemas.microsoft.com/office/powerpoint/2010/main" val="1940994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41886C9-2E35-4735-855C-4A6B1201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12" y="530578"/>
            <a:ext cx="10515600" cy="1013848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0651DF-D71A-4154-A3CE-AD9355CCA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0078"/>
            <a:ext cx="10515600" cy="435133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B0FBA43-87C3-4444-8222-113D18728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14BFE-78DA-4B45-ACBB-2522F52A5E37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D243900-C84E-44AC-8D07-908D6EF5E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1FB88A-0EF2-4492-A496-52699DBA2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923D238B-6867-4DE2-A556-4FB5848A6C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98384" y="76004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08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F81EEF-AA54-452A-A5D0-06DE254F8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12" y="555052"/>
            <a:ext cx="10515600" cy="99643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1194DCA-A8B1-4095-9C35-4AB3342E5E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64877"/>
            <a:ext cx="4490545" cy="41895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11DC67C-3DD4-4A79-A64B-AE12BAFD0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3254" y="1564877"/>
            <a:ext cx="4490545" cy="4189537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24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20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18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6C56B60-9FE8-44C2-9A93-3E85E2BF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10BC2-E5C0-4808-AFA3-4D33BF0A7920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5F90891-0D0F-498F-9EA3-532DFA254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FE43D-275F-448D-8CA1-510A0C958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2DB88C5D-939D-4CC6-A43F-D77137F460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98384" y="76004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1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62E186-1624-4A0C-B5CC-076ACBA5B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756" y="576132"/>
            <a:ext cx="5747657" cy="916037"/>
          </a:xfrm>
        </p:spPr>
        <p:txBody>
          <a:bodyPr anchor="ctr">
            <a:no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5CE5108-98FF-49E5-88DD-0482479EBD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2671" y="1491447"/>
            <a:ext cx="4797818" cy="4267200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5492CD5-6D3D-42B4-8EA0-D7974A9585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21513" y="1492168"/>
            <a:ext cx="4797818" cy="428224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3A84A50-47AD-42F8-8703-A23DD18C1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78D7-652B-4A19-B4CB-EE24DB86C2A9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BDC4C72-3BB9-412E-9908-A244A205F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7483CC1-62A8-40A1-B13B-44AA8F08D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EAFFAED7-FFC0-4511-A7F2-37F8964362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98384" y="76004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2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28D8E93D-F0BA-4279-90CF-FB65080CA0F7}"/>
              </a:ext>
            </a:extLst>
          </p:cNvPr>
          <p:cNvSpPr>
            <a:spLocks noChangeAspect="1"/>
          </p:cNvSpPr>
          <p:nvPr userDrawn="1"/>
        </p:nvSpPr>
        <p:spPr>
          <a:xfrm>
            <a:off x="-1" y="-1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F62E186-1624-4A0C-B5CC-076ACBA5B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685" y="2278747"/>
            <a:ext cx="5747657" cy="1463132"/>
          </a:xfrm>
        </p:spPr>
        <p:txBody>
          <a:bodyPr anchor="ctr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66C8FB59-E827-47C6-B906-0E4A87671CE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485" y="5913707"/>
            <a:ext cx="2061029" cy="81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9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sv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">
            <a:extLst>
              <a:ext uri="{FF2B5EF4-FFF2-40B4-BE49-F238E27FC236}">
                <a16:creationId xmlns:a16="http://schemas.microsoft.com/office/drawing/2014/main" id="{46322E25-9AE8-4631-8420-DDE62612E470}"/>
              </a:ext>
            </a:extLst>
          </p:cNvPr>
          <p:cNvSpPr/>
          <p:nvPr userDrawn="1"/>
        </p:nvSpPr>
        <p:spPr>
          <a:xfrm>
            <a:off x="0" y="6524573"/>
            <a:ext cx="12192000" cy="34213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0312" t="-505002" r="-20312" b="-744995"/>
            </a:stretch>
          </a:blipFill>
        </p:spPr>
      </p:sp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B7030ED-FD77-4272-BA57-71EA6F8B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3942482-DA49-4127-B4AF-BC7EBAD4C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6D83AFB-1413-4AA9-91A3-4925BC0E07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504029"/>
            <a:ext cx="2743200" cy="3421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baseline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fld id="{7BD7A9D0-8712-4275-BA63-4B6C702ADE36}" type="datetime1">
              <a:rPr lang="zh-TW" altLang="en-US" smtClean="0"/>
              <a:pPr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00E76E3-87DB-4135-8AF2-35B1D9FCD4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5864"/>
            <a:ext cx="4114800" cy="3303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baseline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0B0A2E0-2F6C-4A42-83F6-F9C2A6195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1800" y="591908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fld id="{59EE8FCA-C928-4D18-931C-E6028654C65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153272A9-EA4D-4597-B766-B6C110491BAB}"/>
              </a:ext>
            </a:extLst>
          </p:cNvPr>
          <p:cNvSpPr txBox="1"/>
          <p:nvPr userDrawn="1"/>
        </p:nvSpPr>
        <p:spPr>
          <a:xfrm>
            <a:off x="10501982" y="6534914"/>
            <a:ext cx="16417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baseline="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AI</a:t>
            </a:r>
            <a:r>
              <a:rPr lang="zh-TW" altLang="en-US" sz="1400" b="1" baseline="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電機　掌握先機</a:t>
            </a:r>
          </a:p>
        </p:txBody>
      </p:sp>
      <p:sp>
        <p:nvSpPr>
          <p:cNvPr id="13" name="Freeform 2">
            <a:extLst>
              <a:ext uri="{FF2B5EF4-FFF2-40B4-BE49-F238E27FC236}">
                <a16:creationId xmlns:a16="http://schemas.microsoft.com/office/drawing/2014/main" id="{F6C52D6B-2D52-413E-A41D-7113E67A23D2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6225095"/>
            <a:ext cx="1829583" cy="289206"/>
          </a:xfrm>
          <a:custGeom>
            <a:avLst/>
            <a:gdLst/>
            <a:ahLst/>
            <a:cxnLst/>
            <a:rect l="l" t="t" r="r" b="b"/>
            <a:pathLst>
              <a:path w="3378983" h="3652954">
                <a:moveTo>
                  <a:pt x="0" y="0"/>
                </a:moveTo>
                <a:lnTo>
                  <a:pt x="3378983" y="0"/>
                </a:lnTo>
                <a:lnTo>
                  <a:pt x="3378983" y="3652954"/>
                </a:lnTo>
                <a:lnTo>
                  <a:pt x="0" y="3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b="-583916"/>
            </a:stretch>
          </a:blipFill>
        </p:spPr>
      </p:sp>
      <p:sp>
        <p:nvSpPr>
          <p:cNvPr id="15" name="Freeform 2">
            <a:extLst>
              <a:ext uri="{FF2B5EF4-FFF2-40B4-BE49-F238E27FC236}">
                <a16:creationId xmlns:a16="http://schemas.microsoft.com/office/drawing/2014/main" id="{E03749ED-9B41-410B-9D1E-F68DDB487969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10350108" y="6225095"/>
            <a:ext cx="1829583" cy="289206"/>
          </a:xfrm>
          <a:custGeom>
            <a:avLst/>
            <a:gdLst/>
            <a:ahLst/>
            <a:cxnLst/>
            <a:rect l="l" t="t" r="r" b="b"/>
            <a:pathLst>
              <a:path w="3378983" h="3652954">
                <a:moveTo>
                  <a:pt x="0" y="0"/>
                </a:moveTo>
                <a:lnTo>
                  <a:pt x="3378983" y="0"/>
                </a:lnTo>
                <a:lnTo>
                  <a:pt x="3378983" y="3652954"/>
                </a:lnTo>
                <a:lnTo>
                  <a:pt x="0" y="3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b="-583916"/>
            </a:stretch>
          </a:blipFill>
        </p:spPr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85D744E8-BA2D-463B-AFE4-9737B189C72B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9063994" y="-1352150"/>
            <a:ext cx="5483405" cy="3742424"/>
          </a:xfrm>
          <a:custGeom>
            <a:avLst/>
            <a:gdLst/>
            <a:ahLst/>
            <a:cxnLst/>
            <a:rect l="l" t="t" r="r" b="b"/>
            <a:pathLst>
              <a:path w="7937421" h="5417290">
                <a:moveTo>
                  <a:pt x="7937422" y="0"/>
                </a:moveTo>
                <a:lnTo>
                  <a:pt x="0" y="0"/>
                </a:lnTo>
                <a:lnTo>
                  <a:pt x="0" y="5417290"/>
                </a:lnTo>
                <a:lnTo>
                  <a:pt x="7937422" y="5417290"/>
                </a:lnTo>
                <a:lnTo>
                  <a:pt x="7937422" y="0"/>
                </a:lnTo>
                <a:close/>
              </a:path>
            </a:pathLst>
          </a:custGeom>
          <a:blipFill>
            <a:blip r:embed="rId10">
              <a:alphaModFix amt="15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58839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7" r:id="rId4"/>
    <p:sldLayoutId id="2147483659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>
            <a:extLst>
              <a:ext uri="{FF2B5EF4-FFF2-40B4-BE49-F238E27FC236}">
                <a16:creationId xmlns:a16="http://schemas.microsoft.com/office/drawing/2014/main" id="{EF3B3E6B-7883-4592-8EA4-ED9C79412F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A6B1719-F57B-4949-9704-9F49DD31B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1</a:t>
            </a:fld>
            <a:endParaRPr lang="zh-TW" alt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4E505889-0801-46C1-9415-9B5231F4F3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024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D4A5AE-3B07-4A7E-A676-E7BDA54B7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4247054-E8ED-465D-9D11-DEAD0D3C6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148B9CF-90F6-4577-BF54-524228786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6687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EA0F44-14DC-4DBA-85D5-EB386A8BC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01851C6-287E-436B-BA29-FD9B87CD47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678B3B2-B74C-4E64-8FB8-A72BF330FBB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E95E1ED-FBB7-4DA1-B252-FDCE0B65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541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9ABAC01-DE52-428F-A8DA-FF258D042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290882D-7988-477B-B203-5912E64C842B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077D27F-FC07-4F5B-B1FB-EECC9139F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DF5AA72-075E-484F-92B7-DF731170D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089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645966-7D9D-40E0-BA02-BD691EC5E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222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4</Words>
  <Application>Microsoft Office PowerPoint</Application>
  <PresentationFormat>寬螢幕</PresentationFormat>
  <Paragraphs>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THUEE_TIA</dc:creator>
  <cp:lastModifiedBy>User</cp:lastModifiedBy>
  <cp:revision>23</cp:revision>
  <dcterms:created xsi:type="dcterms:W3CDTF">2023-12-18T07:17:44Z</dcterms:created>
  <dcterms:modified xsi:type="dcterms:W3CDTF">2023-12-28T08:58:43Z</dcterms:modified>
</cp:coreProperties>
</file>